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300000"/>
            <a:ext cx="1119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66666"/>
                </a:solidFill>
                <a:latin typeface="游ゴシック"/>
                <a:ea typeface="游ゴシック"/>
              </a:rPr>
              <a:t>1/5  表紙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0000" y="600000"/>
            <a:ext cx="111920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1F3A5F"/>
                </a:solidFill>
                <a:latin typeface="游ゴシック"/>
                <a:ea typeface="游ゴシック"/>
              </a:rPr>
              <a:t>（企業名）を5枚で分析する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00" y="1350000"/>
            <a:ext cx="11192000" cy="1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66666"/>
                </a:solidFill>
                <a:latin typeface="游ゴシック"/>
                <a:ea typeface="游ゴシック"/>
              </a:rPr>
              <a:t>ここに書くこと：分析する企業名、その企業を選んだ理由を1行、氏名と日付。</a:t>
            </a:r>
          </a:p>
          <a:p>
            <a:r>
              <a:rPr sz="1200" b="0">
                <a:solidFill>
                  <a:srgbClr val="666666"/>
                </a:solidFill>
                <a:latin typeface="游ゴシック"/>
                <a:ea typeface="游ゴシック"/>
              </a:rPr>
              <a:t>調べるときは企業の公式サイト・採用ページ・公開資料など、公開されている情報を使い、出典をメモしておきましょう。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00000" y="2500000"/>
            <a:ext cx="11192000" cy="1854000"/>
          </a:xfrm>
          <a:prstGeom prst="rect">
            <a:avLst/>
          </a:prstGeom>
          <a:solidFill>
            <a:srgbClr val="F3F5F8"/>
          </a:solidFill>
          <a:ln>
            <a:solidFill>
              <a:srgbClr val="BBC4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0000" y="2580000"/>
            <a:ext cx="1095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1F3A5F"/>
                </a:solidFill>
                <a:latin typeface="游ゴシック"/>
                <a:ea typeface="游ゴシック"/>
              </a:rPr>
              <a:t>選んだ理由（1行）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500000" y="4554000"/>
            <a:ext cx="11192000" cy="1854000"/>
          </a:xfrm>
          <a:prstGeom prst="rect">
            <a:avLst/>
          </a:prstGeom>
          <a:solidFill>
            <a:srgbClr val="F3F5F8"/>
          </a:solidFill>
          <a:ln>
            <a:solidFill>
              <a:srgbClr val="BBC4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0000" y="4634000"/>
            <a:ext cx="1095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1F3A5F"/>
                </a:solidFill>
                <a:latin typeface="游ゴシック"/>
                <a:ea typeface="游ゴシック"/>
              </a:rPr>
              <a:t>氏名・日付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000" y="6458000"/>
            <a:ext cx="1119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66666"/>
                </a:solidFill>
                <a:latin typeface="游ゴシック"/>
                <a:ea typeface="游ゴシック"/>
              </a:rPr>
              <a:t>マナビズ CREATE｜ 案内文（灰色）は書き終えたら消してかまいません。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300000"/>
            <a:ext cx="1119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66666"/>
                </a:solidFill>
                <a:latin typeface="游ゴシック"/>
                <a:ea typeface="游ゴシック"/>
              </a:rPr>
              <a:t>2/5  1. 事業と顧客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0000" y="600000"/>
            <a:ext cx="111920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1F3A5F"/>
                </a:solidFill>
                <a:latin typeface="游ゴシック"/>
                <a:ea typeface="游ゴシック"/>
              </a:rPr>
              <a:t>何を、誰に届けているか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00" y="1350000"/>
            <a:ext cx="11192000" cy="1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66666"/>
                </a:solidFill>
                <a:latin typeface="游ゴシック"/>
                <a:ea typeface="游ゴシック"/>
              </a:rPr>
              <a:t>ここに書くこと：主な商品・サービスを2〜3個、それぞれの主な顧客（個人／企業、どんな人か）。</a:t>
            </a:r>
          </a:p>
          <a:p>
            <a:r>
              <a:rPr sz="1200" b="0">
                <a:solidFill>
                  <a:srgbClr val="666666"/>
                </a:solidFill>
                <a:latin typeface="游ゴシック"/>
                <a:ea typeface="游ゴシック"/>
              </a:rPr>
              <a:t>ヒント：「この会社がなくなったら、誰が困るか」を考えると顧客が見えてきます。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00000" y="2500000"/>
            <a:ext cx="11192000" cy="1854000"/>
          </a:xfrm>
          <a:prstGeom prst="rect">
            <a:avLst/>
          </a:prstGeom>
          <a:solidFill>
            <a:srgbClr val="F3F5F8"/>
          </a:solidFill>
          <a:ln>
            <a:solidFill>
              <a:srgbClr val="BBC4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0000" y="2580000"/>
            <a:ext cx="1095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1F3A5F"/>
                </a:solidFill>
                <a:latin typeface="游ゴシック"/>
                <a:ea typeface="游ゴシック"/>
              </a:rPr>
              <a:t>主な商品・サービス</a:t>
            </a:r>
          </a:p>
        </p:txBody>
      </p:sp>
      <p:sp>
        <p:nvSpPr>
          <p:cNvPr id="8" name="Rectangle 7"/>
          <p:cNvSpPr/>
          <p:nvPr/>
        </p:nvSpPr>
        <p:spPr>
          <a:xfrm>
            <a:off x="500000" y="4554000"/>
            <a:ext cx="11192000" cy="1854000"/>
          </a:xfrm>
          <a:prstGeom prst="rect">
            <a:avLst/>
          </a:prstGeom>
          <a:solidFill>
            <a:srgbClr val="F3F5F8"/>
          </a:solidFill>
          <a:ln>
            <a:solidFill>
              <a:srgbClr val="BBC4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0000" y="4634000"/>
            <a:ext cx="1095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1F3A5F"/>
                </a:solidFill>
                <a:latin typeface="游ゴシック"/>
                <a:ea typeface="游ゴシック"/>
              </a:rPr>
              <a:t>主な顧客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000" y="6458000"/>
            <a:ext cx="1119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66666"/>
                </a:solidFill>
                <a:latin typeface="游ゴシック"/>
                <a:ea typeface="游ゴシック"/>
              </a:rPr>
              <a:t>マナビズ CREATE｜ 案内文（灰色）は書き終えたら消してかまいません。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300000"/>
            <a:ext cx="1119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66666"/>
                </a:solidFill>
                <a:latin typeface="游ゴシック"/>
                <a:ea typeface="游ゴシック"/>
              </a:rPr>
              <a:t>3/5  2. 稼ぎ方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0000" y="600000"/>
            <a:ext cx="111920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1F3A5F"/>
                </a:solidFill>
                <a:latin typeface="游ゴシック"/>
                <a:ea typeface="游ゴシック"/>
              </a:rPr>
              <a:t>どこからお金を得て、何にお金を使っているか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00" y="1350000"/>
            <a:ext cx="11192000" cy="1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66666"/>
                </a:solidFill>
                <a:latin typeface="游ゴシック"/>
                <a:ea typeface="游ゴシック"/>
              </a:rPr>
              <a:t>ここに書くこと：お金を払っているのは誰か、1回ごとの販売か継続課金か、主にかかっている費用（人件費・仕入れ・広告など）の想像。</a:t>
            </a:r>
          </a:p>
          <a:p>
            <a:r>
              <a:rPr sz="1200" b="0">
                <a:solidFill>
                  <a:srgbClr val="666666"/>
                </a:solidFill>
                <a:latin typeface="游ゴシック"/>
                <a:ea typeface="游ゴシック"/>
              </a:rPr>
              <a:t>ヒント：利用者とお金を払う人が違う場合もあります（広告で収益を得るサービスなど）。数字は公開情報で確認できたものだけを書き、出典を添えましょう。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00000" y="2500000"/>
            <a:ext cx="11192000" cy="1854000"/>
          </a:xfrm>
          <a:prstGeom prst="rect">
            <a:avLst/>
          </a:prstGeom>
          <a:solidFill>
            <a:srgbClr val="F3F5F8"/>
          </a:solidFill>
          <a:ln>
            <a:solidFill>
              <a:srgbClr val="BBC4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0000" y="2580000"/>
            <a:ext cx="1095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1F3A5F"/>
                </a:solidFill>
                <a:latin typeface="游ゴシック"/>
                <a:ea typeface="游ゴシック"/>
              </a:rPr>
              <a:t>お金の流れ（誰が・何に払う）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500000" y="4554000"/>
            <a:ext cx="11192000" cy="1854000"/>
          </a:xfrm>
          <a:prstGeom prst="rect">
            <a:avLst/>
          </a:prstGeom>
          <a:solidFill>
            <a:srgbClr val="F3F5F8"/>
          </a:solidFill>
          <a:ln>
            <a:solidFill>
              <a:srgbClr val="BBC4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0000" y="4634000"/>
            <a:ext cx="1095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1F3A5F"/>
                </a:solidFill>
                <a:latin typeface="游ゴシック"/>
                <a:ea typeface="游ゴシック"/>
              </a:rPr>
              <a:t>主な費用（想像でよい・根拠も）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000" y="6458000"/>
            <a:ext cx="1119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66666"/>
                </a:solidFill>
                <a:latin typeface="游ゴシック"/>
                <a:ea typeface="游ゴシック"/>
              </a:rPr>
              <a:t>マナビズ CREATE｜ 案内文（灰色）は書き終えたら消してかまいません。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300000"/>
            <a:ext cx="1119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66666"/>
                </a:solidFill>
                <a:latin typeface="游ゴシック"/>
                <a:ea typeface="游ゴシック"/>
              </a:rPr>
              <a:t>4/5  3. 強み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0000" y="600000"/>
            <a:ext cx="111920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1F3A5F"/>
                </a:solidFill>
                <a:latin typeface="游ゴシック"/>
                <a:ea typeface="游ゴシック"/>
              </a:rPr>
              <a:t>なぜ顧客はこの会社を選ぶのか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00" y="1350000"/>
            <a:ext cx="11192000" cy="1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66666"/>
                </a:solidFill>
                <a:latin typeface="游ゴシック"/>
                <a:ea typeface="游ゴシック"/>
              </a:rPr>
              <a:t>ここに書くこと：選ばれる理由を3つ。それぞれに「根拠（そう考えた事実）」を1つずつ。</a:t>
            </a:r>
          </a:p>
          <a:p>
            <a:r>
              <a:rPr sz="1200" b="0">
                <a:solidFill>
                  <a:srgbClr val="666666"/>
                </a:solidFill>
                <a:latin typeface="游ゴシック"/>
                <a:ea typeface="游ゴシック"/>
              </a:rPr>
              <a:t>ヒント：競合を1社思い浮かべ、「その会社ではなく、こちらを選ぶ理由」を考えると具体的になります。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00000" y="2500000"/>
            <a:ext cx="3597333" cy="3908000"/>
          </a:xfrm>
          <a:prstGeom prst="rect">
            <a:avLst/>
          </a:prstGeom>
          <a:solidFill>
            <a:srgbClr val="F3F5F8"/>
          </a:solidFill>
          <a:ln>
            <a:solidFill>
              <a:srgbClr val="BBC4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0000" y="2580000"/>
            <a:ext cx="3357333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1F3A5F"/>
                </a:solidFill>
                <a:latin typeface="游ゴシック"/>
                <a:ea typeface="游ゴシック"/>
              </a:rPr>
              <a:t>強み①と根拠</a:t>
            </a:r>
          </a:p>
        </p:txBody>
      </p:sp>
      <p:sp>
        <p:nvSpPr>
          <p:cNvPr id="8" name="Rectangle 7"/>
          <p:cNvSpPr/>
          <p:nvPr/>
        </p:nvSpPr>
        <p:spPr>
          <a:xfrm>
            <a:off x="4297333" y="2500000"/>
            <a:ext cx="3597333" cy="3908000"/>
          </a:xfrm>
          <a:prstGeom prst="rect">
            <a:avLst/>
          </a:prstGeom>
          <a:solidFill>
            <a:srgbClr val="F3F5F8"/>
          </a:solidFill>
          <a:ln>
            <a:solidFill>
              <a:srgbClr val="BBC4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17333" y="2580000"/>
            <a:ext cx="3357333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1F3A5F"/>
                </a:solidFill>
                <a:latin typeface="游ゴシック"/>
                <a:ea typeface="游ゴシック"/>
              </a:rPr>
              <a:t>強み②と根拠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94666" y="2500000"/>
            <a:ext cx="3597333" cy="3908000"/>
          </a:xfrm>
          <a:prstGeom prst="rect">
            <a:avLst/>
          </a:prstGeom>
          <a:solidFill>
            <a:srgbClr val="F3F5F8"/>
          </a:solidFill>
          <a:ln>
            <a:solidFill>
              <a:srgbClr val="BBC4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14666" y="2580000"/>
            <a:ext cx="3357333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1F3A5F"/>
                </a:solidFill>
                <a:latin typeface="游ゴシック"/>
                <a:ea typeface="游ゴシック"/>
              </a:rPr>
              <a:t>強み③と根拠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0000" y="6458000"/>
            <a:ext cx="1119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66666"/>
                </a:solidFill>
                <a:latin typeface="游ゴシック"/>
                <a:ea typeface="游ゴシック"/>
              </a:rPr>
              <a:t>マナビズ CREATE｜ 案内文（灰色）は書き終えたら消してかまいません。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300000"/>
            <a:ext cx="1119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66666"/>
                </a:solidFill>
                <a:latin typeface="游ゴシック"/>
                <a:ea typeface="游ゴシック"/>
              </a:rPr>
              <a:t>5/5  4. 自分の気づき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0000" y="600000"/>
            <a:ext cx="111920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1F3A5F"/>
                </a:solidFill>
                <a:latin typeface="游ゴシック"/>
                <a:ea typeface="游ゴシック"/>
              </a:rPr>
              <a:t>調べて分かったこと・考えが変わったこと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00" y="1350000"/>
            <a:ext cx="11192000" cy="1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66666"/>
                </a:solidFill>
                <a:latin typeface="游ゴシック"/>
                <a:ea typeface="游ゴシック"/>
              </a:rPr>
              <a:t>ここに書くこと：調べる前のイメージと、調べた後の印象の違い。入社後や仕事選びに生かせそうな学びを1つ。</a:t>
            </a:r>
          </a:p>
          <a:p>
            <a:r>
              <a:rPr sz="1200" b="0">
                <a:solidFill>
                  <a:srgbClr val="666666"/>
                </a:solidFill>
                <a:latin typeface="游ゴシック"/>
                <a:ea typeface="游ゴシック"/>
              </a:rPr>
              <a:t>ヒント：「意外だったこと」から書き始めると、自分の言葉で書きやすくなります。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00000" y="2500000"/>
            <a:ext cx="11192000" cy="1854000"/>
          </a:xfrm>
          <a:prstGeom prst="rect">
            <a:avLst/>
          </a:prstGeom>
          <a:solidFill>
            <a:srgbClr val="F3F5F8"/>
          </a:solidFill>
          <a:ln>
            <a:solidFill>
              <a:srgbClr val="BBC4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0000" y="2580000"/>
            <a:ext cx="1095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1F3A5F"/>
                </a:solidFill>
                <a:latin typeface="游ゴシック"/>
                <a:ea typeface="游ゴシック"/>
              </a:rPr>
              <a:t>調べる前 → 調べた後</a:t>
            </a:r>
          </a:p>
        </p:txBody>
      </p:sp>
      <p:sp>
        <p:nvSpPr>
          <p:cNvPr id="8" name="Rectangle 7"/>
          <p:cNvSpPr/>
          <p:nvPr/>
        </p:nvSpPr>
        <p:spPr>
          <a:xfrm>
            <a:off x="500000" y="4554000"/>
            <a:ext cx="11192000" cy="1854000"/>
          </a:xfrm>
          <a:prstGeom prst="rect">
            <a:avLst/>
          </a:prstGeom>
          <a:solidFill>
            <a:srgbClr val="F3F5F8"/>
          </a:solidFill>
          <a:ln>
            <a:solidFill>
              <a:srgbClr val="BBC4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0000" y="4634000"/>
            <a:ext cx="1095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1F3A5F"/>
                </a:solidFill>
                <a:latin typeface="游ゴシック"/>
                <a:ea typeface="游ゴシック"/>
              </a:rPr>
              <a:t>自分の仕事選び・働き方への学び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000" y="6458000"/>
            <a:ext cx="11192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666666"/>
                </a:solidFill>
                <a:latin typeface="游ゴシック"/>
                <a:ea typeface="游ゴシック"/>
              </a:rPr>
              <a:t>マナビズ CREATE｜ 案内文（灰色）は書き終えたら消してかまいません。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好きな企業を5枚のスライドで分析</dc:title>
  <dc:subject/>
  <dc:creator>マナビズ</dc:creator>
  <cp:keywords/>
  <dc:description>generated using python-pptx</dc:description>
  <cp:lastModifiedBy>マナビズ</cp:lastModifiedBy>
  <cp:revision>1</cp:revision>
  <dcterms:created xsi:type="dcterms:W3CDTF">2026-10-01T09:00:00Z</dcterms:created>
  <dcterms:modified xsi:type="dcterms:W3CDTF">2026-10-01T09:00:00Z</dcterms:modified>
  <cp:category/>
</cp:coreProperties>
</file>